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58" r:id="rId10"/>
    <p:sldId id="25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329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3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35AE7-DF2B-60BA-788A-B842E1A20C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328A5F-0241-3406-E629-4CF2D9DE9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E3339-6FA1-9821-4529-A9FEBCCAF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21 May 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97DC0-E2D3-B34E-5A07-CAF82986B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43B78-F486-6DBC-5720-5CC409BE0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1954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CC26D-8E32-4F3F-C380-702C874E0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930C38-E141-BADA-5A4C-67229564C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C0F5C3-CF7B-B424-755F-DFDD45156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21 May 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0B772-D802-32EB-C407-F93EAA61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7A25F5-20FD-5ABC-71E2-064C330FC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02349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78DAAD-33B7-38D2-8D07-D02B9D852F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DDDB50-5CE6-99C0-E37A-B5CF3EAD11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0A0AB7-8531-6238-F0A9-58393384E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21 May 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ADA8B7-4FFC-EE5F-BE9D-C232F39E9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E3CEAD-FCCD-7CBD-AE45-1BBF692BE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05742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C4659-6C8C-11AA-E924-97B61E1E7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8F6567-AB73-8E2A-1D40-7D25A897B1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645015-8EC0-C78F-8840-AA17115B4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21 May 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62E49-4C6D-93D9-5D4F-F36364C19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5534B6-9DA5-7927-320F-B5643F631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85114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0B18E-1E85-B3A7-ED48-68DC649A6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B28F60-EEFF-2C46-F276-85980F970A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756FE-87D7-02C2-05C1-DF4ED00D4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21 May 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87978-2748-509A-FC23-7B423244E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FB762D-0A51-AB7C-AEA8-1A49B9AF4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606485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C15C1-9EE2-3EFD-F100-DF1584ABF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C8960-5553-641A-2A9E-E6C72FDB77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12132E-FF76-D8CA-2BA2-5E9DDC3271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712D27-CD64-B243-143A-2D7228109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21 May 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2934FD-A0FF-157E-D5F6-05BF0FFE5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F350EF-FC79-8060-2617-DB5C57766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820814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EE1DB-2CEA-62B3-C70F-AF9B321BF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E32369-FD0F-99AA-E998-1109746F8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C2C-17A2-65C4-408E-37B5385603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723D94-DBDF-D511-32F6-0F91F175EC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DD3523-FC75-53DD-AAD7-13E04B87D2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EDAF12-AFF8-C857-9816-0F65BD1D6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21 May 2025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41F997-84A6-D2AF-9F0E-ABCB13F85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62FA1D-B1AC-F5CD-8408-F71256399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56497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DE0FB-38D4-A6CD-6F40-ECA36B80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4E1575-455A-CE70-E67B-C000AD840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21 May 2025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4A5F33-4E1E-FEF7-48EF-64BA53FA2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AF996D-D64D-BAF5-4F51-AAE9461B5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90728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E4A0CB-B763-40EA-C749-55A8EE4A1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21 May 2025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93FA20-923C-B5A6-C799-52BA06034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FE8B81-0077-1DCB-C5D7-B9A742D8F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29186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20F15-84F5-A83B-364B-1D908A847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05D33-4D0B-5F84-A182-B21ED6750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F50E3A-024B-D02C-DE8B-A6F8EEA5FA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886335-BE2C-BC13-70F1-8F7756C5C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21 May 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CC60F4-E053-9741-1B51-8A6263B66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775044-9248-9B88-56CF-8F1759E76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916168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EBCAB-9CBD-D7C4-9240-AA198D8EF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C12237-C4E9-4DED-7EB9-1454238F7F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56B322-F65D-659C-08CA-063C91A4AC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50B22D-1216-9EA7-331C-0101A9E46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21 May 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407E9D-CFFF-F592-500D-73B3707F1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D8C9E-4CF3-2834-221D-668DB7629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818535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01DE9C-338C-5075-5744-5E6232904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9D4C9-7B58-CC80-DB38-E363945D3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304A28-43E8-2658-DBCD-30ECD44CEA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B00E2E-5310-4A7E-9746-22F330A95850}" type="datetimeFigureOut">
              <a:rPr lang="en-AE" smtClean="0"/>
              <a:t>21 May 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696655-1942-9579-87F0-F0F407D2C2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E308FA-57F5-611E-F49E-ED1ECB52A7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934513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9950B-BC1A-C7DF-83E3-AA6444A387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5" y="1"/>
            <a:ext cx="11611896" cy="3429000"/>
          </a:xfrm>
        </p:spPr>
        <p:txBody>
          <a:bodyPr anchor="ctr">
            <a:normAutofit/>
          </a:bodyPr>
          <a:lstStyle/>
          <a:p>
            <a:pPr>
              <a:lnSpc>
                <a:spcPct val="120000"/>
              </a:lnSpc>
              <a:tabLst>
                <a:tab pos="2286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രാജാധിരാജന്‍ മഹിമയോടെ </a:t>
            </a:r>
            <a:b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വാനമേഘത്തില്‍ എഴുന്നള്ളാറായ്</a:t>
            </a:r>
            <a:endParaRPr lang="en-AE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4B8D97D-D1A7-0911-DDAA-738280CFE474}"/>
              </a:ext>
            </a:extLst>
          </p:cNvPr>
          <p:cNvSpPr txBox="1">
            <a:spLocks/>
          </p:cNvSpPr>
          <p:nvPr/>
        </p:nvSpPr>
        <p:spPr>
          <a:xfrm>
            <a:off x="324465" y="3428999"/>
            <a:ext cx="1161189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err="1"/>
              <a:t>Rajaadhi</a:t>
            </a:r>
            <a:r>
              <a:rPr lang="en-US" sz="3600" dirty="0"/>
              <a:t> </a:t>
            </a:r>
            <a:r>
              <a:rPr lang="en-US" sz="3600" dirty="0" err="1"/>
              <a:t>rajaan</a:t>
            </a:r>
            <a:r>
              <a:rPr lang="en-US" sz="3600" dirty="0"/>
              <a:t> </a:t>
            </a:r>
            <a:r>
              <a:rPr lang="en-US" sz="3600" dirty="0" err="1"/>
              <a:t>mahimayode</a:t>
            </a:r>
            <a:endParaRPr lang="en-US" sz="3600" dirty="0"/>
          </a:p>
          <a:p>
            <a:r>
              <a:rPr lang="en-US" sz="3600" dirty="0" err="1"/>
              <a:t>Vanameghathil</a:t>
            </a:r>
            <a:r>
              <a:rPr lang="en-US" sz="3600" dirty="0"/>
              <a:t> </a:t>
            </a:r>
            <a:r>
              <a:rPr lang="en-US" sz="3600" dirty="0" err="1"/>
              <a:t>ezhunnellaaray</a:t>
            </a:r>
            <a:endParaRPr lang="en-AE" sz="3600" dirty="0"/>
          </a:p>
        </p:txBody>
      </p:sp>
    </p:spTree>
    <p:extLst>
      <p:ext uri="{BB962C8B-B14F-4D97-AF65-F5344CB8AC3E}">
        <p14:creationId xmlns:p14="http://schemas.microsoft.com/office/powerpoint/2010/main" val="41748372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D49411-2470-472C-4E97-605A4F4F28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F2A0F-6453-8C25-FC78-DF3DA72046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5" y="1"/>
            <a:ext cx="11611896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</a:pPr>
            <a:r>
              <a:rPr lang="en-US" sz="3200" dirty="0"/>
              <a:t>a</a:t>
            </a:r>
            <a:endParaRPr lang="en-AE" sz="32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761A9FF-BDDE-3AD2-1F36-52BCB278B01A}"/>
              </a:ext>
            </a:extLst>
          </p:cNvPr>
          <p:cNvSpPr txBox="1">
            <a:spLocks/>
          </p:cNvSpPr>
          <p:nvPr/>
        </p:nvSpPr>
        <p:spPr>
          <a:xfrm>
            <a:off x="324465" y="3428999"/>
            <a:ext cx="5614219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a</a:t>
            </a:r>
            <a:endParaRPr lang="en-AE" sz="32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0730A20-43EB-D42A-E08A-BA678EDCECBB}"/>
              </a:ext>
            </a:extLst>
          </p:cNvPr>
          <p:cNvSpPr txBox="1">
            <a:spLocks/>
          </p:cNvSpPr>
          <p:nvPr/>
        </p:nvSpPr>
        <p:spPr>
          <a:xfrm>
            <a:off x="6253316" y="3433917"/>
            <a:ext cx="5614219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a</a:t>
            </a:r>
            <a:endParaRPr lang="en-AE" sz="3200" dirty="0"/>
          </a:p>
        </p:txBody>
      </p:sp>
    </p:spTree>
    <p:extLst>
      <p:ext uri="{BB962C8B-B14F-4D97-AF65-F5344CB8AC3E}">
        <p14:creationId xmlns:p14="http://schemas.microsoft.com/office/powerpoint/2010/main" val="4213077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CE8350-9210-D05E-0E68-97512AECAF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8E6D9-49A8-7DF0-E1C8-0D38624691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5" y="1"/>
            <a:ext cx="11611896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  <a:buNone/>
              <a:tabLst>
                <a:tab pos="2286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ക്ലേശം തീര്‍ന്നു നാം നിത്യം വസിപ്പാന്‍ </a:t>
            </a:r>
            <a:br>
              <a:rPr lang="en-AE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ml-IN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വാസം ഒരുക്കാന്‍ പോയ പ്രിയന്‍ താന്‍</a:t>
            </a:r>
            <a:br>
              <a:rPr lang="en-US" sz="3200" b="1" dirty="0"/>
            </a:br>
            <a:br>
              <a:rPr lang="en-US" sz="3200" b="1" dirty="0"/>
            </a:br>
            <a:r>
              <a:rPr lang="en-US" sz="3200" b="1" dirty="0"/>
              <a:t>		</a:t>
            </a:r>
            <a:r>
              <a:rPr lang="ml-IN" sz="3200" b="1" dirty="0"/>
              <a:t>രാജാധിരാജന്‍ മഹിമയോടെ </a:t>
            </a:r>
            <a:br>
              <a:rPr lang="en-US" sz="3200" b="1" dirty="0"/>
            </a:br>
            <a:r>
              <a:rPr lang="en-US" sz="3200" b="1" dirty="0"/>
              <a:t>		</a:t>
            </a:r>
            <a:r>
              <a:rPr lang="ml-IN" sz="3200" b="1" dirty="0"/>
              <a:t>വാനമേഘത്തില്‍ എഴുന്നള്ളാറായ്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6F8EBA-3F55-8449-78FB-7C0668959CA4}"/>
              </a:ext>
            </a:extLst>
          </p:cNvPr>
          <p:cNvSpPr txBox="1">
            <a:spLocks/>
          </p:cNvSpPr>
          <p:nvPr/>
        </p:nvSpPr>
        <p:spPr>
          <a:xfrm>
            <a:off x="324465" y="3428999"/>
            <a:ext cx="1161189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err="1"/>
              <a:t>Klesam</a:t>
            </a:r>
            <a:r>
              <a:rPr lang="en-US" sz="3600" dirty="0"/>
              <a:t> </a:t>
            </a:r>
            <a:r>
              <a:rPr lang="en-US" sz="3600" dirty="0" err="1"/>
              <a:t>theernnu</a:t>
            </a:r>
            <a:r>
              <a:rPr lang="en-US" sz="3600" dirty="0"/>
              <a:t> naam </a:t>
            </a:r>
            <a:r>
              <a:rPr lang="en-US" sz="3600" dirty="0" err="1"/>
              <a:t>nithyam</a:t>
            </a:r>
            <a:r>
              <a:rPr lang="en-US" sz="3600" dirty="0"/>
              <a:t> </a:t>
            </a:r>
            <a:r>
              <a:rPr lang="en-US" sz="3600" dirty="0" err="1"/>
              <a:t>vasippaan</a:t>
            </a:r>
            <a:endParaRPr lang="en-US" sz="3600" dirty="0"/>
          </a:p>
          <a:p>
            <a:pPr algn="l"/>
            <a:r>
              <a:rPr lang="en-US" sz="3600" dirty="0" err="1"/>
              <a:t>Vaasam</a:t>
            </a:r>
            <a:r>
              <a:rPr lang="en-US" sz="3600" dirty="0"/>
              <a:t> </a:t>
            </a:r>
            <a:r>
              <a:rPr lang="en-US" sz="3600" dirty="0" err="1"/>
              <a:t>orukkaan</a:t>
            </a:r>
            <a:r>
              <a:rPr lang="en-US" sz="3600" dirty="0"/>
              <a:t> </a:t>
            </a:r>
            <a:r>
              <a:rPr lang="en-US" sz="3600" dirty="0" err="1"/>
              <a:t>poya</a:t>
            </a:r>
            <a:r>
              <a:rPr lang="en-US" sz="3600" dirty="0"/>
              <a:t> </a:t>
            </a:r>
            <a:r>
              <a:rPr lang="en-US" sz="3600" dirty="0" err="1"/>
              <a:t>priyan</a:t>
            </a:r>
            <a:r>
              <a:rPr lang="en-US" sz="3600" dirty="0"/>
              <a:t> </a:t>
            </a:r>
            <a:r>
              <a:rPr lang="en-US" sz="3600" dirty="0" err="1"/>
              <a:t>thaan</a:t>
            </a:r>
            <a:endParaRPr lang="en-US" sz="3600" dirty="0"/>
          </a:p>
          <a:p>
            <a:pPr algn="l"/>
            <a:endParaRPr lang="en-US" sz="1800" dirty="0"/>
          </a:p>
          <a:p>
            <a:pPr algn="l"/>
            <a:r>
              <a:rPr lang="en-US" sz="3600" dirty="0"/>
              <a:t>	</a:t>
            </a:r>
            <a:r>
              <a:rPr lang="en-US" sz="3600" i="1" dirty="0" err="1"/>
              <a:t>Rajaadhi</a:t>
            </a:r>
            <a:r>
              <a:rPr lang="en-US" sz="3600" i="1" dirty="0"/>
              <a:t> </a:t>
            </a:r>
            <a:r>
              <a:rPr lang="en-US" sz="3600" i="1" dirty="0" err="1"/>
              <a:t>rajaan</a:t>
            </a:r>
            <a:r>
              <a:rPr lang="en-US" sz="3600" i="1" dirty="0"/>
              <a:t> </a:t>
            </a:r>
            <a:r>
              <a:rPr lang="en-US" sz="3600" i="1" dirty="0" err="1"/>
              <a:t>mahimayode</a:t>
            </a:r>
            <a:endParaRPr lang="en-US" sz="3600" i="1" dirty="0"/>
          </a:p>
          <a:p>
            <a:pPr algn="l"/>
            <a:r>
              <a:rPr lang="en-US" sz="3600" i="1" dirty="0"/>
              <a:t>	</a:t>
            </a:r>
            <a:r>
              <a:rPr lang="en-US" sz="3600" i="1" dirty="0" err="1"/>
              <a:t>Vanameghathil</a:t>
            </a:r>
            <a:r>
              <a:rPr lang="en-US" sz="3600" i="1" dirty="0"/>
              <a:t> </a:t>
            </a:r>
            <a:r>
              <a:rPr lang="en-US" sz="3600" i="1" dirty="0" err="1"/>
              <a:t>ezhunnellaaray</a:t>
            </a:r>
            <a:endParaRPr lang="en-AE" sz="3600" i="1" dirty="0"/>
          </a:p>
        </p:txBody>
      </p:sp>
    </p:spTree>
    <p:extLst>
      <p:ext uri="{BB962C8B-B14F-4D97-AF65-F5344CB8AC3E}">
        <p14:creationId xmlns:p14="http://schemas.microsoft.com/office/powerpoint/2010/main" val="3814076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D2A190-CB85-AFB0-DB1E-6BAFF9AF10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3A3A9-3C77-2C2C-547E-E0EF400789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5" y="1"/>
            <a:ext cx="11611896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  <a:buNone/>
              <a:tabLst>
                <a:tab pos="2286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നിന്ദ കഷ്ടത പരിഹാസങ്ങള്‍ </a:t>
            </a:r>
            <a:b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ദുഷികളെല്ലാം തീരാന്‍ കാലമായി </a:t>
            </a:r>
            <a:br>
              <a:rPr lang="en-US" sz="3200" b="1" dirty="0"/>
            </a:br>
            <a:br>
              <a:rPr lang="en-US" sz="3200" b="1" dirty="0"/>
            </a:br>
            <a:r>
              <a:rPr lang="en-US" sz="3200" b="1" dirty="0"/>
              <a:t>		</a:t>
            </a:r>
            <a:r>
              <a:rPr lang="ml-IN" sz="3200" b="1" dirty="0"/>
              <a:t>രാജാധിരാജന്‍ മഹിമയോടെ </a:t>
            </a:r>
            <a:br>
              <a:rPr lang="en-US" sz="3200" b="1" dirty="0"/>
            </a:br>
            <a:r>
              <a:rPr lang="en-US" sz="3200" b="1" dirty="0"/>
              <a:t>		</a:t>
            </a:r>
            <a:r>
              <a:rPr lang="ml-IN" sz="3200" b="1" dirty="0"/>
              <a:t>വാനമേഘത്തില്‍ എഴുന്നള്ളാറായ്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B7E747E-9935-5FF2-4281-AB3312CE108A}"/>
              </a:ext>
            </a:extLst>
          </p:cNvPr>
          <p:cNvSpPr txBox="1">
            <a:spLocks/>
          </p:cNvSpPr>
          <p:nvPr/>
        </p:nvSpPr>
        <p:spPr>
          <a:xfrm>
            <a:off x="324465" y="3428999"/>
            <a:ext cx="1161189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i-FI" sz="3600" dirty="0"/>
              <a:t>Ninda kashtatha parihasangal</a:t>
            </a:r>
          </a:p>
          <a:p>
            <a:pPr algn="l"/>
            <a:r>
              <a:rPr lang="fi-FI" sz="3600" dirty="0"/>
              <a:t>Dushikalellaam theeraan kaalamay</a:t>
            </a:r>
            <a:endParaRPr lang="en-US" sz="3600" dirty="0"/>
          </a:p>
          <a:p>
            <a:pPr algn="l"/>
            <a:endParaRPr lang="en-US" sz="1800" dirty="0"/>
          </a:p>
          <a:p>
            <a:pPr algn="l"/>
            <a:r>
              <a:rPr lang="en-US" sz="3600" dirty="0"/>
              <a:t>	</a:t>
            </a:r>
            <a:r>
              <a:rPr lang="en-US" sz="3600" i="1" dirty="0" err="1"/>
              <a:t>Rajaadhi</a:t>
            </a:r>
            <a:r>
              <a:rPr lang="en-US" sz="3600" i="1" dirty="0"/>
              <a:t> </a:t>
            </a:r>
            <a:r>
              <a:rPr lang="en-US" sz="3600" i="1" dirty="0" err="1"/>
              <a:t>rajaan</a:t>
            </a:r>
            <a:r>
              <a:rPr lang="en-US" sz="3600" i="1" dirty="0"/>
              <a:t> </a:t>
            </a:r>
            <a:r>
              <a:rPr lang="en-US" sz="3600" i="1" dirty="0" err="1"/>
              <a:t>mahimayode</a:t>
            </a:r>
            <a:endParaRPr lang="en-US" sz="3600" i="1" dirty="0"/>
          </a:p>
          <a:p>
            <a:pPr algn="l"/>
            <a:r>
              <a:rPr lang="en-US" sz="3600" i="1" dirty="0"/>
              <a:t>	</a:t>
            </a:r>
            <a:r>
              <a:rPr lang="en-US" sz="3600" i="1" dirty="0" err="1"/>
              <a:t>Vanameghathil</a:t>
            </a:r>
            <a:r>
              <a:rPr lang="en-US" sz="3600" i="1" dirty="0"/>
              <a:t> </a:t>
            </a:r>
            <a:r>
              <a:rPr lang="en-US" sz="3600" i="1" dirty="0" err="1"/>
              <a:t>ezhunnellaaray</a:t>
            </a:r>
            <a:endParaRPr lang="en-AE" sz="3600" i="1" dirty="0"/>
          </a:p>
        </p:txBody>
      </p:sp>
    </p:spTree>
    <p:extLst>
      <p:ext uri="{BB962C8B-B14F-4D97-AF65-F5344CB8AC3E}">
        <p14:creationId xmlns:p14="http://schemas.microsoft.com/office/powerpoint/2010/main" val="3822035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789A1B-BE52-BF1B-BB00-DF426E6CA8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4CC-1818-B99B-42BE-A8DF5E095F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5" y="1"/>
            <a:ext cx="11611896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  <a:buNone/>
              <a:tabLst>
                <a:tab pos="2286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പ്രാണപ്രിയന്‍റെ പൊന്നു മുഖത്തെ</a:t>
            </a:r>
            <a:b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തേജസ്സോടെ നാം കാണ്മാന്‍ കാലമായ്  </a:t>
            </a:r>
            <a:br>
              <a:rPr lang="en-US" sz="3200" b="1" dirty="0"/>
            </a:br>
            <a:br>
              <a:rPr lang="en-US" sz="3200" b="1" dirty="0"/>
            </a:br>
            <a:r>
              <a:rPr lang="en-US" sz="3200" b="1" dirty="0"/>
              <a:t>		</a:t>
            </a:r>
            <a:r>
              <a:rPr lang="ml-IN" sz="3200" b="1" dirty="0"/>
              <a:t>രാജാധിരാജന്‍ മഹിമയോടെ </a:t>
            </a:r>
            <a:br>
              <a:rPr lang="en-US" sz="3200" b="1" dirty="0"/>
            </a:br>
            <a:r>
              <a:rPr lang="en-US" sz="3200" b="1" dirty="0"/>
              <a:t>		</a:t>
            </a:r>
            <a:r>
              <a:rPr lang="ml-IN" sz="3200" b="1" dirty="0"/>
              <a:t>വാനമേഘത്തില്‍ എഴുന്നള്ളാറായ്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54D115E-B191-5F3B-0041-BD560569AED4}"/>
              </a:ext>
            </a:extLst>
          </p:cNvPr>
          <p:cNvSpPr txBox="1">
            <a:spLocks/>
          </p:cNvSpPr>
          <p:nvPr/>
        </p:nvSpPr>
        <p:spPr>
          <a:xfrm>
            <a:off x="324465" y="3428999"/>
            <a:ext cx="1161189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i-FI" sz="3600" dirty="0"/>
              <a:t>Praana priyante ponnu mukhathe</a:t>
            </a:r>
          </a:p>
          <a:p>
            <a:pPr algn="l"/>
            <a:r>
              <a:rPr lang="fi-FI" sz="3600" dirty="0"/>
              <a:t>Thejassode naam kanmaan kaalamaay</a:t>
            </a:r>
          </a:p>
          <a:p>
            <a:pPr algn="l"/>
            <a:endParaRPr lang="en-US" sz="1800" dirty="0"/>
          </a:p>
          <a:p>
            <a:pPr algn="l"/>
            <a:r>
              <a:rPr lang="en-US" sz="3600" dirty="0"/>
              <a:t>	</a:t>
            </a:r>
            <a:r>
              <a:rPr lang="en-US" sz="3600" i="1" dirty="0" err="1"/>
              <a:t>Rajaadhi</a:t>
            </a:r>
            <a:r>
              <a:rPr lang="en-US" sz="3600" i="1" dirty="0"/>
              <a:t> </a:t>
            </a:r>
            <a:r>
              <a:rPr lang="en-US" sz="3600" i="1" dirty="0" err="1"/>
              <a:t>rajaan</a:t>
            </a:r>
            <a:r>
              <a:rPr lang="en-US" sz="3600" i="1" dirty="0"/>
              <a:t> </a:t>
            </a:r>
            <a:r>
              <a:rPr lang="en-US" sz="3600" i="1" dirty="0" err="1"/>
              <a:t>mahimayode</a:t>
            </a:r>
            <a:endParaRPr lang="en-US" sz="3600" i="1" dirty="0"/>
          </a:p>
          <a:p>
            <a:pPr algn="l"/>
            <a:r>
              <a:rPr lang="en-US" sz="3600" i="1" dirty="0"/>
              <a:t>	</a:t>
            </a:r>
            <a:r>
              <a:rPr lang="en-US" sz="3600" i="1" dirty="0" err="1"/>
              <a:t>Vanameghathil</a:t>
            </a:r>
            <a:r>
              <a:rPr lang="en-US" sz="3600" i="1" dirty="0"/>
              <a:t> </a:t>
            </a:r>
            <a:r>
              <a:rPr lang="en-US" sz="3600" i="1" dirty="0" err="1"/>
              <a:t>ezhunnellaaray</a:t>
            </a:r>
            <a:endParaRPr lang="en-AE" sz="3600" i="1" dirty="0"/>
          </a:p>
        </p:txBody>
      </p:sp>
    </p:spTree>
    <p:extLst>
      <p:ext uri="{BB962C8B-B14F-4D97-AF65-F5344CB8AC3E}">
        <p14:creationId xmlns:p14="http://schemas.microsoft.com/office/powerpoint/2010/main" val="4165456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684975-BC5A-61F5-A763-F69B534A16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880A4-E4BB-FD62-3380-5CA95C8E05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5" y="1"/>
            <a:ext cx="11611896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  <a:buNone/>
              <a:tabLst>
                <a:tab pos="2286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കാന്തനുമായി വാസം ചെയ്യുവാന്‍</a:t>
            </a:r>
            <a:b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കാലം സമീപമായി പ്രിയരേ   </a:t>
            </a:r>
            <a:br>
              <a:rPr lang="en-US" sz="3200" b="1" dirty="0"/>
            </a:br>
            <a:br>
              <a:rPr lang="en-US" sz="3200" b="1" dirty="0"/>
            </a:br>
            <a:r>
              <a:rPr lang="en-US" sz="3200" b="1" dirty="0"/>
              <a:t>		</a:t>
            </a:r>
            <a:r>
              <a:rPr lang="ml-IN" sz="3200" b="1" dirty="0"/>
              <a:t>രാജാധിരാജന്‍ മഹിമയോടെ </a:t>
            </a:r>
            <a:br>
              <a:rPr lang="en-US" sz="3200" b="1" dirty="0"/>
            </a:br>
            <a:r>
              <a:rPr lang="en-US" sz="3200" b="1" dirty="0"/>
              <a:t>		</a:t>
            </a:r>
            <a:r>
              <a:rPr lang="ml-IN" sz="3200" b="1" dirty="0"/>
              <a:t>വാനമേഘത്തില്‍ എഴുന്നള്ളാറായ്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8ED83C0-D983-D050-F2D1-B4598C8F5DD3}"/>
              </a:ext>
            </a:extLst>
          </p:cNvPr>
          <p:cNvSpPr txBox="1">
            <a:spLocks/>
          </p:cNvSpPr>
          <p:nvPr/>
        </p:nvSpPr>
        <p:spPr>
          <a:xfrm>
            <a:off x="324465" y="3428999"/>
            <a:ext cx="1161189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i-FI" sz="3600" dirty="0"/>
              <a:t>Kaanthanumaayi vaasam cheyyuvaan</a:t>
            </a:r>
          </a:p>
          <a:p>
            <a:pPr algn="l"/>
            <a:r>
              <a:rPr lang="fi-FI" sz="3600" dirty="0"/>
              <a:t>Kaalam sameepam aayi priyare</a:t>
            </a:r>
          </a:p>
          <a:p>
            <a:pPr algn="l"/>
            <a:endParaRPr lang="en-US" sz="1800" dirty="0"/>
          </a:p>
          <a:p>
            <a:pPr algn="l"/>
            <a:r>
              <a:rPr lang="en-US" sz="3600" dirty="0"/>
              <a:t>	</a:t>
            </a:r>
            <a:r>
              <a:rPr lang="en-US" sz="3600" i="1" dirty="0" err="1"/>
              <a:t>Rajaadhi</a:t>
            </a:r>
            <a:r>
              <a:rPr lang="en-US" sz="3600" i="1" dirty="0"/>
              <a:t> </a:t>
            </a:r>
            <a:r>
              <a:rPr lang="en-US" sz="3600" i="1" dirty="0" err="1"/>
              <a:t>rajaan</a:t>
            </a:r>
            <a:r>
              <a:rPr lang="en-US" sz="3600" i="1" dirty="0"/>
              <a:t> </a:t>
            </a:r>
            <a:r>
              <a:rPr lang="en-US" sz="3600" i="1" dirty="0" err="1"/>
              <a:t>mahimayode</a:t>
            </a:r>
            <a:endParaRPr lang="en-US" sz="3600" i="1" dirty="0"/>
          </a:p>
          <a:p>
            <a:pPr algn="l"/>
            <a:r>
              <a:rPr lang="en-US" sz="3600" i="1" dirty="0"/>
              <a:t>	</a:t>
            </a:r>
            <a:r>
              <a:rPr lang="en-US" sz="3600" i="1" dirty="0" err="1"/>
              <a:t>Vanameghathil</a:t>
            </a:r>
            <a:r>
              <a:rPr lang="en-US" sz="3600" i="1" dirty="0"/>
              <a:t> </a:t>
            </a:r>
            <a:r>
              <a:rPr lang="en-US" sz="3600" i="1" dirty="0" err="1"/>
              <a:t>ezhunnellaaray</a:t>
            </a:r>
            <a:endParaRPr lang="en-AE" sz="3600" i="1" dirty="0"/>
          </a:p>
        </p:txBody>
      </p:sp>
    </p:spTree>
    <p:extLst>
      <p:ext uri="{BB962C8B-B14F-4D97-AF65-F5344CB8AC3E}">
        <p14:creationId xmlns:p14="http://schemas.microsoft.com/office/powerpoint/2010/main" val="1783863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028916-2361-29CF-FAB6-5764BACFC1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0D212-E601-B58B-AEF1-8AA3E4FCA9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5" y="1"/>
            <a:ext cx="11611896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  <a:buNone/>
              <a:tabLst>
                <a:tab pos="2286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ഒരുങ്ങി നിന്നോര്‍ തന്നോടുകൂടെ</a:t>
            </a:r>
            <a:b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മണിയറയില്‍ വാഴാന്‍ കാലമായ്    </a:t>
            </a:r>
            <a:br>
              <a:rPr lang="en-US" sz="3200" b="1" dirty="0"/>
            </a:br>
            <a:br>
              <a:rPr lang="en-US" sz="3200" b="1" dirty="0"/>
            </a:br>
            <a:r>
              <a:rPr lang="en-US" sz="3200" b="1" dirty="0"/>
              <a:t>		</a:t>
            </a:r>
            <a:r>
              <a:rPr lang="ml-IN" sz="3200" b="1" dirty="0"/>
              <a:t>രാജാധിരാജന്‍ മഹിമയോടെ </a:t>
            </a:r>
            <a:br>
              <a:rPr lang="en-US" sz="3200" b="1" dirty="0"/>
            </a:br>
            <a:r>
              <a:rPr lang="en-US" sz="3200" b="1" dirty="0"/>
              <a:t>		</a:t>
            </a:r>
            <a:r>
              <a:rPr lang="ml-IN" sz="3200" b="1" dirty="0"/>
              <a:t>വാനമേഘത്തില്‍ എഴുന്നള്ളാറായ്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F18C4D4-53D4-02C1-87F8-66ECA9167C39}"/>
              </a:ext>
            </a:extLst>
          </p:cNvPr>
          <p:cNvSpPr txBox="1">
            <a:spLocks/>
          </p:cNvSpPr>
          <p:nvPr/>
        </p:nvSpPr>
        <p:spPr>
          <a:xfrm>
            <a:off x="324465" y="3428999"/>
            <a:ext cx="1161189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i-FI" sz="3600" dirty="0"/>
              <a:t>Orungi ninnor thannodukoode</a:t>
            </a:r>
          </a:p>
          <a:p>
            <a:pPr algn="l"/>
            <a:r>
              <a:rPr lang="fi-FI" sz="3600" dirty="0"/>
              <a:t>Maniyarayil vazhaan kaalamaay</a:t>
            </a:r>
          </a:p>
          <a:p>
            <a:pPr algn="l"/>
            <a:endParaRPr lang="en-US" sz="1800" dirty="0"/>
          </a:p>
          <a:p>
            <a:pPr algn="l"/>
            <a:r>
              <a:rPr lang="en-US" sz="3600" dirty="0"/>
              <a:t>	</a:t>
            </a:r>
            <a:r>
              <a:rPr lang="en-US" sz="3600" i="1" dirty="0" err="1"/>
              <a:t>Rajaadhi</a:t>
            </a:r>
            <a:r>
              <a:rPr lang="en-US" sz="3600" i="1" dirty="0"/>
              <a:t> </a:t>
            </a:r>
            <a:r>
              <a:rPr lang="en-US" sz="3600" i="1" dirty="0" err="1"/>
              <a:t>rajaan</a:t>
            </a:r>
            <a:r>
              <a:rPr lang="en-US" sz="3600" i="1" dirty="0"/>
              <a:t> </a:t>
            </a:r>
            <a:r>
              <a:rPr lang="en-US" sz="3600" i="1" dirty="0" err="1"/>
              <a:t>mahimayode</a:t>
            </a:r>
            <a:endParaRPr lang="en-US" sz="3600" i="1" dirty="0"/>
          </a:p>
          <a:p>
            <a:pPr algn="l"/>
            <a:r>
              <a:rPr lang="en-US" sz="3600" i="1" dirty="0"/>
              <a:t>	</a:t>
            </a:r>
            <a:r>
              <a:rPr lang="en-US" sz="3600" i="1" dirty="0" err="1"/>
              <a:t>Vanameghathil</a:t>
            </a:r>
            <a:r>
              <a:rPr lang="en-US" sz="3600" i="1" dirty="0"/>
              <a:t> </a:t>
            </a:r>
            <a:r>
              <a:rPr lang="en-US" sz="3600" i="1" dirty="0" err="1"/>
              <a:t>ezhunnellaaray</a:t>
            </a:r>
            <a:endParaRPr lang="en-AE" sz="3600" i="1" dirty="0"/>
          </a:p>
        </p:txBody>
      </p:sp>
    </p:spTree>
    <p:extLst>
      <p:ext uri="{BB962C8B-B14F-4D97-AF65-F5344CB8AC3E}">
        <p14:creationId xmlns:p14="http://schemas.microsoft.com/office/powerpoint/2010/main" val="1688521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93BAE0-6FB8-A4FA-B0D0-19537BF5C5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DDB9E-15A1-2DB0-5946-E404A064D6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5" y="1"/>
            <a:ext cx="11611896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  <a:buNone/>
              <a:tabLst>
                <a:tab pos="2286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യുഗായുഗമായ് പ്രിയന്‍ കൂടെ നാം</a:t>
            </a:r>
            <a:b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വാഴും സുദിനം ആസന്നമായി </a:t>
            </a:r>
            <a:b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br>
              <a:rPr lang="en-US" sz="3200" b="1" dirty="0"/>
            </a:br>
            <a:r>
              <a:rPr lang="en-US" sz="3200" b="1" dirty="0"/>
              <a:t>		</a:t>
            </a:r>
            <a:r>
              <a:rPr lang="ml-IN" sz="3200" b="1" dirty="0"/>
              <a:t>രാജാധിരാജന്‍ മഹിമയോടെ </a:t>
            </a:r>
            <a:br>
              <a:rPr lang="en-US" sz="3200" b="1" dirty="0"/>
            </a:br>
            <a:r>
              <a:rPr lang="en-US" sz="3200" b="1" dirty="0"/>
              <a:t>		</a:t>
            </a:r>
            <a:r>
              <a:rPr lang="ml-IN" sz="3200" b="1" dirty="0"/>
              <a:t>വാനമേഘത്തില്‍ എഴുന്നള്ളാറായ്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0D83D0D-A95D-4D00-6B14-B502399CF938}"/>
              </a:ext>
            </a:extLst>
          </p:cNvPr>
          <p:cNvSpPr txBox="1">
            <a:spLocks/>
          </p:cNvSpPr>
          <p:nvPr/>
        </p:nvSpPr>
        <p:spPr>
          <a:xfrm>
            <a:off x="324465" y="3428999"/>
            <a:ext cx="1161189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i-FI" sz="3600" dirty="0"/>
              <a:t>Yugaa yugamaay priyan koode naam</a:t>
            </a:r>
          </a:p>
          <a:p>
            <a:pPr algn="l"/>
            <a:r>
              <a:rPr lang="fi-FI" sz="3600" dirty="0"/>
              <a:t>Vaazhum sudinam asannamayi</a:t>
            </a:r>
            <a:endParaRPr lang="en-US" sz="1800" dirty="0"/>
          </a:p>
          <a:p>
            <a:pPr algn="l"/>
            <a:endParaRPr lang="en-US" sz="1800" dirty="0"/>
          </a:p>
          <a:p>
            <a:pPr algn="l"/>
            <a:r>
              <a:rPr lang="en-US" sz="3600" dirty="0"/>
              <a:t>	</a:t>
            </a:r>
            <a:r>
              <a:rPr lang="en-US" sz="3600" i="1" dirty="0" err="1"/>
              <a:t>Rajaadhi</a:t>
            </a:r>
            <a:r>
              <a:rPr lang="en-US" sz="3600" i="1" dirty="0"/>
              <a:t> </a:t>
            </a:r>
            <a:r>
              <a:rPr lang="en-US" sz="3600" i="1" dirty="0" err="1"/>
              <a:t>rajaan</a:t>
            </a:r>
            <a:r>
              <a:rPr lang="en-US" sz="3600" i="1" dirty="0"/>
              <a:t> </a:t>
            </a:r>
            <a:r>
              <a:rPr lang="en-US" sz="3600" i="1" dirty="0" err="1"/>
              <a:t>mahimayode</a:t>
            </a:r>
            <a:endParaRPr lang="en-US" sz="3600" i="1" dirty="0"/>
          </a:p>
          <a:p>
            <a:pPr algn="l"/>
            <a:r>
              <a:rPr lang="en-US" sz="3600" i="1" dirty="0"/>
              <a:t>	</a:t>
            </a:r>
            <a:r>
              <a:rPr lang="en-US" sz="3600" i="1" dirty="0" err="1"/>
              <a:t>Vanameghathil</a:t>
            </a:r>
            <a:r>
              <a:rPr lang="en-US" sz="3600" i="1" dirty="0"/>
              <a:t> </a:t>
            </a:r>
            <a:r>
              <a:rPr lang="en-US" sz="3600" i="1" dirty="0" err="1"/>
              <a:t>ezhunnellaaray</a:t>
            </a:r>
            <a:endParaRPr lang="en-AE" sz="3600" i="1" dirty="0"/>
          </a:p>
        </p:txBody>
      </p:sp>
    </p:spTree>
    <p:extLst>
      <p:ext uri="{BB962C8B-B14F-4D97-AF65-F5344CB8AC3E}">
        <p14:creationId xmlns:p14="http://schemas.microsoft.com/office/powerpoint/2010/main" val="2400703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7747F0-0153-65BC-C542-72E4A04B17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A58A6-6F22-AA1D-4E07-4DB4405842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5" y="1"/>
            <a:ext cx="11611896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  <a:buNone/>
              <a:tabLst>
                <a:tab pos="2286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കാഹളധ്വനി കേള്‍ക്കും മാത്രയില്‍</a:t>
            </a:r>
            <a:b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മറുരൂപമായ് പറന്നിടും നാം  </a:t>
            </a:r>
            <a:b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br>
              <a:rPr lang="en-US" sz="3200" b="1" dirty="0"/>
            </a:br>
            <a:r>
              <a:rPr lang="en-US" sz="3200" b="1" dirty="0"/>
              <a:t>		</a:t>
            </a:r>
            <a:r>
              <a:rPr lang="ml-IN" sz="3200" b="1" dirty="0"/>
              <a:t>രാജാധിരാജന്‍ മഹിമയോടെ </a:t>
            </a:r>
            <a:br>
              <a:rPr lang="en-US" sz="3200" b="1" dirty="0"/>
            </a:br>
            <a:r>
              <a:rPr lang="en-US" sz="3200" b="1" dirty="0"/>
              <a:t>		</a:t>
            </a:r>
            <a:r>
              <a:rPr lang="ml-IN" sz="3200" b="1" dirty="0"/>
              <a:t>വാനമേഘത്തില്‍ എഴുന്നള്ളാറായ്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413B51F-5268-2E00-9819-63A90A679284}"/>
              </a:ext>
            </a:extLst>
          </p:cNvPr>
          <p:cNvSpPr txBox="1">
            <a:spLocks/>
          </p:cNvSpPr>
          <p:nvPr/>
        </p:nvSpPr>
        <p:spPr>
          <a:xfrm>
            <a:off x="324465" y="3428999"/>
            <a:ext cx="1161189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i-FI" sz="3600" dirty="0"/>
              <a:t>Kaahala dhwani kelkkum maathrayil</a:t>
            </a:r>
          </a:p>
          <a:p>
            <a:pPr algn="l"/>
            <a:r>
              <a:rPr lang="fi-FI" sz="3600" dirty="0"/>
              <a:t>Maru roopamaay parannidum naam</a:t>
            </a:r>
          </a:p>
          <a:p>
            <a:pPr algn="l"/>
            <a:endParaRPr lang="en-US" sz="1800" dirty="0"/>
          </a:p>
          <a:p>
            <a:pPr algn="l"/>
            <a:r>
              <a:rPr lang="en-US" sz="3600" dirty="0"/>
              <a:t>	</a:t>
            </a:r>
            <a:r>
              <a:rPr lang="en-US" sz="3600" i="1" dirty="0" err="1"/>
              <a:t>Rajaadhi</a:t>
            </a:r>
            <a:r>
              <a:rPr lang="en-US" sz="3600" i="1" dirty="0"/>
              <a:t> </a:t>
            </a:r>
            <a:r>
              <a:rPr lang="en-US" sz="3600" i="1" dirty="0" err="1"/>
              <a:t>rajaan</a:t>
            </a:r>
            <a:r>
              <a:rPr lang="en-US" sz="3600" i="1" dirty="0"/>
              <a:t> </a:t>
            </a:r>
            <a:r>
              <a:rPr lang="en-US" sz="3600" i="1" dirty="0" err="1"/>
              <a:t>mahimayode</a:t>
            </a:r>
            <a:endParaRPr lang="en-US" sz="3600" i="1" dirty="0"/>
          </a:p>
          <a:p>
            <a:pPr algn="l"/>
            <a:r>
              <a:rPr lang="en-US" sz="3600" i="1" dirty="0"/>
              <a:t>	</a:t>
            </a:r>
            <a:r>
              <a:rPr lang="en-US" sz="3600" i="1" dirty="0" err="1"/>
              <a:t>Vanameghathil</a:t>
            </a:r>
            <a:r>
              <a:rPr lang="en-US" sz="3600" i="1" dirty="0"/>
              <a:t> </a:t>
            </a:r>
            <a:r>
              <a:rPr lang="en-US" sz="3600" i="1" dirty="0" err="1"/>
              <a:t>ezhunnellaaray</a:t>
            </a:r>
            <a:endParaRPr lang="en-AE" sz="3600" i="1" dirty="0"/>
          </a:p>
        </p:txBody>
      </p:sp>
    </p:spTree>
    <p:extLst>
      <p:ext uri="{BB962C8B-B14F-4D97-AF65-F5344CB8AC3E}">
        <p14:creationId xmlns:p14="http://schemas.microsoft.com/office/powerpoint/2010/main" val="5347057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15800C-4999-BFEB-50C3-408BFBD4D8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204C4-CE0A-2CF5-1E7C-42E4EA04AB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857999"/>
          </a:xfrm>
          <a:solidFill>
            <a:schemeClr val="tx1"/>
          </a:solidFill>
        </p:spPr>
        <p:txBody>
          <a:bodyPr anchor="ctr">
            <a:normAutofit/>
          </a:bodyPr>
          <a:lstStyle/>
          <a:p>
            <a:pPr algn="l"/>
            <a:r>
              <a:rPr lang="en-US" sz="3200" dirty="0"/>
              <a:t>a</a:t>
            </a:r>
            <a:endParaRPr lang="en-AE" sz="3200" dirty="0"/>
          </a:p>
        </p:txBody>
      </p:sp>
    </p:spTree>
    <p:extLst>
      <p:ext uri="{BB962C8B-B14F-4D97-AF65-F5344CB8AC3E}">
        <p14:creationId xmlns:p14="http://schemas.microsoft.com/office/powerpoint/2010/main" val="1463054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B6BAF898-CE0A-4E05-9D79-893BE1DCD175}" vid="{AF8DE5EB-4540-4D96-8EB4-CAAEA109422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Malayalam Songs Template</Template>
  <TotalTime>8</TotalTime>
  <Words>248</Words>
  <Application>Microsoft Office PowerPoint</Application>
  <PresentationFormat>Widescreen</PresentationFormat>
  <Paragraphs>49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Times New Roman</vt:lpstr>
      <vt:lpstr>Office Theme</vt:lpstr>
      <vt:lpstr>രാജാധിരാജന്‍ മഹിമയോടെ  വാനമേഘത്തില്‍ എഴുന്നള്ളാറായ്</vt:lpstr>
      <vt:lpstr>ക്ലേശം തീര്‍ന്നു നാം നിത്യം വസിപ്പാന്‍  വാസം ഒരുക്കാന്‍ പോയ പ്രിയന്‍ താന്‍    രാജാധിരാജന്‍ മഹിമയോടെ    വാനമേഘത്തില്‍ എഴുന്നള്ളാറായ്</vt:lpstr>
      <vt:lpstr>നിന്ദ കഷ്ടത പരിഹാസങ്ങള്‍  ദുഷികളെല്ലാം തീരാന്‍ കാലമായി     രാജാധിരാജന്‍ മഹിമയോടെ    വാനമേഘത്തില്‍ എഴുന്നള്ളാറായ്</vt:lpstr>
      <vt:lpstr>പ്രാണപ്രിയന്‍റെ പൊന്നു മുഖത്തെ തേജസ്സോടെ നാം കാണ്മാന്‍ കാലമായ്      രാജാധിരാജന്‍ മഹിമയോടെ    വാനമേഘത്തില്‍ എഴുന്നള്ളാറായ്</vt:lpstr>
      <vt:lpstr>കാന്തനുമായി വാസം ചെയ്യുവാന്‍ കാലം സമീപമായി പ്രിയരേ       രാജാധിരാജന്‍ മഹിമയോടെ    വാനമേഘത്തില്‍ എഴുന്നള്ളാറായ്</vt:lpstr>
      <vt:lpstr>ഒരുങ്ങി നിന്നോര്‍ തന്നോടുകൂടെ മണിയറയില്‍ വാഴാന്‍ കാലമായ്        രാജാധിരാജന്‍ മഹിമയോടെ    വാനമേഘത്തില്‍ എഴുന്നള്ളാറായ്</vt:lpstr>
      <vt:lpstr>യുഗായുഗമായ് പ്രിയന്‍ കൂടെ നാം വാഴും സുദിനം ആസന്നമായി     രാജാധിരാജന്‍ മഹിമയോടെ    വാനമേഘത്തില്‍ എഴുന്നള്ളാറായ്</vt:lpstr>
      <vt:lpstr>കാഹളധ്വനി കേള്‍ക്കും മാത്രയില്‍ മറുരൂപമായ് പറന്നിടും നാം      രാജാധിരാജന്‍ മഹിമയോടെ    വാനമേഘത്തില്‍ എഴുന്നള്ളാറായ്</vt:lpstr>
      <vt:lpstr>a</vt:lpstr>
      <vt:lpstr>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രാജാധിരാജന്‍ മഹിമയോടെ</dc:title>
  <dc:subject>978</dc:subject>
  <dc:creator>Christie Varghese</dc:creator>
  <cp:keywords>Translation Pending</cp:keywords>
  <cp:lastModifiedBy>Christie Varghese</cp:lastModifiedBy>
  <cp:revision>2</cp:revision>
  <dcterms:created xsi:type="dcterms:W3CDTF">2025-05-21T05:42:55Z</dcterms:created>
  <dcterms:modified xsi:type="dcterms:W3CDTF">2025-05-21T05:51:06Z</dcterms:modified>
</cp:coreProperties>
</file>